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67" r:id="rId3"/>
    <p:sldId id="258" r:id="rId4"/>
    <p:sldId id="262" r:id="rId5"/>
    <p:sldId id="263" r:id="rId6"/>
    <p:sldId id="259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17F88"/>
    <a:srgbClr val="4F5C61"/>
    <a:srgbClr val="6B7680"/>
    <a:srgbClr val="364246"/>
    <a:srgbClr val="111619"/>
    <a:srgbClr val="4F5965"/>
    <a:srgbClr val="4B5658"/>
    <a:srgbClr val="1C2527"/>
    <a:srgbClr val="222D2E"/>
    <a:srgbClr val="1B21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45"/>
    <p:restoredTop sz="82594"/>
  </p:normalViewPr>
  <p:slideViewPr>
    <p:cSldViewPr snapToGrid="0" snapToObjects="1">
      <p:cViewPr varScale="1">
        <p:scale>
          <a:sx n="99" d="100"/>
          <a:sy n="99" d="100"/>
        </p:scale>
        <p:origin x="96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10.jpeg>
</file>

<file path=ppt/media/image11.tiff>
</file>

<file path=ppt/media/image12.jpeg>
</file>

<file path=ppt/media/image13.jpeg>
</file>

<file path=ppt/media/image14.tiff>
</file>

<file path=ppt/media/image15.tiff>
</file>

<file path=ppt/media/image16.jpeg>
</file>

<file path=ppt/media/image17.png>
</file>

<file path=ppt/media/image2.tiff>
</file>

<file path=ppt/media/image3.jpeg>
</file>

<file path=ppt/media/image4.jpeg>
</file>

<file path=ppt/media/image5.tiff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B7766-EE83-6B47-B8BE-8EE3AAC51C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949515-F497-2444-B49A-F9A94DAD14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E597AC-E20E-1C41-A5C8-C5EC03A90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77F8D-4F93-3949-ABCD-A825B1653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B6739-9DA0-D444-A054-01260E0E6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330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E4958-6259-A94B-A418-692DBE507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8E50AB-1AC5-E741-A184-7369828798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4B405C-2AA1-EF40-B4BB-91EDD8AE2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CDC4E-A863-BE43-BF42-9C47D9EB9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05B506-956A-3B42-B647-8E7AA4E11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43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FAE414-4627-2648-B86F-195B7E4E4E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675604-2F75-AB45-AD22-59E9877362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D88A13-BC2C-AE43-9A11-8BF761F3F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FCE581-DC68-4C48-93BF-941C497C7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32B25-3BE1-D44D-B4BF-145479462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156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D407D-FADC-0845-966D-EA36C9B6D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83D34-5A93-CE49-9917-75512040B6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D5190-938F-064E-85E8-748E1A0C3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55C4F4-0C79-2A4C-8063-3EF4DD1B8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544E3-59F5-EB4C-A2BA-28495D71F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990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15BB1-E668-6741-A89C-25398DD11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71EF85-25C2-EA4B-9DBF-BA2E7678B6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F8949-34F8-0944-B5FB-EFEE96384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A16B68-4BBA-6A4A-A7C5-718CAD7CB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B95111-496B-9944-BD88-EA00A5E3C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35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70673-5E5D-514B-87DB-576AF7631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3192B-F777-E64B-A123-06AB715A55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E6D4C4-260C-F84C-BD2F-AD1FC82D6E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FE3047-55E0-4449-8E76-8C539B60B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60D906-33B3-3F4F-9144-824E33EB5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22714A-403F-5741-A6D0-37D56E7A2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309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D20D9-F7FD-D643-B017-3F399D2F5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31B00C-36AC-A343-9094-E682A1031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95A293-7866-8F41-A677-BDF04CAB42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094EA8-CD9D-1F44-9F58-67D7C93E9E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B329B1-B688-F74E-95F5-392D7A36CF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830139-C22E-5A42-AE48-25AB3AE1B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050FD1-598C-5643-A48B-A154C1F17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DCE09E-EB86-DB43-99A2-E82A451E9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062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50F2C-9027-3B41-BB50-19B3C2184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B1BB3B-8099-0645-B8C3-B7D784342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88574A-050F-8943-A129-B884A1A0C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2BA5CF-3B00-244D-BCEE-C3AF8A1BB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386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F70E2E-72B0-2243-8BCA-7DA74EEDF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10855A-E60D-0343-BDF5-D93F5AA9E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2A2E6-64B0-D843-BB36-4A9801176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51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37901-1CDE-734D-A22B-9B365F87B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897D2-C79F-E848-BCF9-7F1CA96EA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08CC65-82EB-C04B-AA49-8B3FEDF49F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34A363-124A-2145-9209-1BA4E9351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9C60AE-4C6F-3347-9B8C-A10C14FC0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24B8E8-8FF3-9947-A6A1-092E045BC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517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A6B3A-1467-C341-955C-A4A544BB2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7DB8D2-07F9-2E48-826B-8811FF0589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96549C-67F1-A24D-90AB-D6461B2F6F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5E2005-93B8-3C49-807B-8C32BE17A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F11201-EB94-A54C-9BC0-AA8D3AA55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9DA7AE-D62C-094C-9AF6-68905178F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058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5BDE68-C6FF-7443-A10C-6BAF12875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175C60-ABAC-3243-BE08-FB4458895F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C3C8A-6173-C940-8F8F-705B2956BF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5FFB2B-2CBD-CC46-9F61-30661295F12D}" type="datetimeFigureOut">
              <a:rPr lang="en-US" smtClean="0"/>
              <a:pPr/>
              <a:t>6/20/21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77718F-0BA0-754C-9012-4227FEDC68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2A0A3-12ED-7942-9A7E-09B570720D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7EF8D-4F38-C047-AACE-89EB2A79CB5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474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CE80A0F-241A-8445-ACA7-85FFE78B9D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89" b="9814"/>
          <a:stretch/>
        </p:blipFill>
        <p:spPr>
          <a:xfrm>
            <a:off x="0" y="0"/>
            <a:ext cx="6591300" cy="6731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8F8F98-54D5-0048-A035-E5E17C388026}"/>
              </a:ext>
            </a:extLst>
          </p:cNvPr>
          <p:cNvSpPr txBox="1"/>
          <p:nvPr/>
        </p:nvSpPr>
        <p:spPr>
          <a:xfrm>
            <a:off x="6591300" y="3831798"/>
            <a:ext cx="4386072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sz="3600" b="1" i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Colonna MT" pitchFamily="82" charset="77"/>
                <a:cs typeface="Al Nile" pitchFamily="2" charset="-78"/>
              </a:rPr>
              <a:t>Pawan  Mahadu Sarule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6063E4-79E1-3B49-8881-3AA934CE627C}"/>
              </a:ext>
            </a:extLst>
          </p:cNvPr>
          <p:cNvSpPr txBox="1"/>
          <p:nvPr/>
        </p:nvSpPr>
        <p:spPr>
          <a:xfrm>
            <a:off x="6591301" y="4250136"/>
            <a:ext cx="5600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Al Nile" pitchFamily="2" charset="-78"/>
                <a:cs typeface="Al Nile" pitchFamily="2" charset="-78"/>
              </a:rPr>
              <a:t>Class   : FYBCA(Sci)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439AD3-E48C-9E47-86B9-EEB0E2C041FE}"/>
              </a:ext>
            </a:extLst>
          </p:cNvPr>
          <p:cNvSpPr/>
          <p:nvPr/>
        </p:nvSpPr>
        <p:spPr>
          <a:xfrm>
            <a:off x="5470961" y="1286902"/>
            <a:ext cx="374333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7200" i="1" dirty="0">
                <a:ln w="0"/>
                <a:solidFill>
                  <a:srgbClr val="1B2125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O</a:t>
            </a:r>
            <a:r>
              <a:rPr lang="en-IN" sz="7200" i="1" dirty="0">
                <a:ln w="0"/>
                <a:solidFill>
                  <a:srgbClr val="6B7680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U</a:t>
            </a:r>
            <a:r>
              <a:rPr lang="en-IN" sz="7200" i="1" dirty="0">
                <a:ln w="0"/>
                <a:solidFill>
                  <a:srgbClr val="222D2E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T</a:t>
            </a:r>
            <a:r>
              <a:rPr lang="en-IN" sz="7200" i="1" dirty="0">
                <a:ln w="0"/>
                <a:solidFill>
                  <a:srgbClr val="1C2527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P</a:t>
            </a:r>
            <a:r>
              <a:rPr lang="en-IN" sz="7200" i="1" dirty="0">
                <a:ln w="0"/>
                <a:solidFill>
                  <a:srgbClr val="4B5658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U</a:t>
            </a:r>
            <a:r>
              <a:rPr lang="en-IN" sz="7200" i="1" dirty="0">
                <a:ln w="0"/>
                <a:solidFill>
                  <a:srgbClr val="4F5965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9AFE8D8-B59D-CC4C-8C2E-E71604897698}"/>
              </a:ext>
            </a:extLst>
          </p:cNvPr>
          <p:cNvSpPr/>
          <p:nvPr/>
        </p:nvSpPr>
        <p:spPr>
          <a:xfrm>
            <a:off x="6916932" y="2228671"/>
            <a:ext cx="362535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7200" i="1" dirty="0">
                <a:ln w="0"/>
                <a:solidFill>
                  <a:srgbClr val="1B2125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D</a:t>
            </a:r>
            <a:r>
              <a:rPr lang="en-IN" sz="7200" i="1" dirty="0">
                <a:ln w="0"/>
                <a:solidFill>
                  <a:srgbClr val="4F5C61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E</a:t>
            </a:r>
            <a:r>
              <a:rPr lang="en-IN" sz="7200" i="1" dirty="0">
                <a:ln w="0"/>
                <a:solidFill>
                  <a:srgbClr val="222D2E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V</a:t>
            </a:r>
            <a:r>
              <a:rPr lang="en-IN" sz="7200" i="1" dirty="0">
                <a:ln w="0"/>
                <a:solidFill>
                  <a:srgbClr val="1C2527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I</a:t>
            </a:r>
            <a:r>
              <a:rPr lang="en-IN" sz="7200" i="1" dirty="0">
                <a:ln w="0"/>
                <a:solidFill>
                  <a:srgbClr val="4B5658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C</a:t>
            </a:r>
            <a:r>
              <a:rPr lang="en-IN" sz="7200" i="1" dirty="0">
                <a:ln w="0"/>
                <a:solidFill>
                  <a:srgbClr val="717F88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E</a:t>
            </a:r>
            <a:r>
              <a:rPr lang="en-IN" sz="7200" i="1" dirty="0">
                <a:ln w="0"/>
                <a:solidFill>
                  <a:srgbClr val="111619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S</a:t>
            </a:r>
          </a:p>
        </p:txBody>
      </p:sp>
      <p:sp>
        <p:nvSpPr>
          <p:cNvPr id="7" name="Rectangle 6"/>
          <p:cNvSpPr/>
          <p:nvPr/>
        </p:nvSpPr>
        <p:spPr>
          <a:xfrm>
            <a:off x="6591300" y="3244334"/>
            <a:ext cx="68480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1" dirty="0">
                <a:ln/>
                <a:pattFill prst="dkUpDiag">
                  <a:fgClr>
                    <a:prstClr val="white">
                      <a:lumMod val="50000"/>
                    </a:prstClr>
                  </a:fgClr>
                  <a:bgClr>
                    <a:prstClr val="black">
                      <a:lumMod val="75000"/>
                      <a:lumOff val="25000"/>
                    </a:prstClr>
                  </a:bgClr>
                </a:pattFill>
                <a:effectLst>
                  <a:outerShdw blurRad="38100" dist="19050" dir="2700000" algn="tl" rotWithShape="0">
                    <a:prstClr val="black">
                      <a:lumMod val="50000"/>
                      <a:alpha val="40000"/>
                    </a:prstClr>
                  </a:outerShdw>
                </a:effectLst>
                <a:latin typeface="Colonna MT" pitchFamily="82" charset="77"/>
                <a:cs typeface="Al Nile" pitchFamily="2" charset="-78"/>
              </a:rPr>
              <a:t>By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109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C4F8A7C-748E-AF46-967F-D050A81F82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200"/>
          <a:stretch/>
        </p:blipFill>
        <p:spPr>
          <a:xfrm rot="5400000">
            <a:off x="5911850" y="577850"/>
            <a:ext cx="6858000" cy="57023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0B9226F2-165A-8444-B843-9EEA16FFEDE7}"/>
              </a:ext>
            </a:extLst>
          </p:cNvPr>
          <p:cNvSpPr txBox="1">
            <a:spLocks/>
          </p:cNvSpPr>
          <p:nvPr/>
        </p:nvSpPr>
        <p:spPr>
          <a:xfrm>
            <a:off x="1419634" y="1137746"/>
            <a:ext cx="6431604" cy="1325563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800" i="1" dirty="0">
                <a:ln w="0"/>
                <a:solidFill>
                  <a:srgbClr val="EF626B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I</a:t>
            </a:r>
            <a:r>
              <a:rPr lang="en-US" sz="6200" i="1" dirty="0">
                <a:ln w="0"/>
                <a:solidFill>
                  <a:srgbClr val="CF5983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N</a:t>
            </a:r>
            <a:r>
              <a:rPr lang="en-US" sz="6200" i="1" dirty="0">
                <a:ln w="0"/>
                <a:solidFill>
                  <a:srgbClr val="A54EA3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T</a:t>
            </a:r>
            <a:r>
              <a:rPr lang="en-US" sz="6200" i="1" dirty="0">
                <a:ln w="0"/>
                <a:solidFill>
                  <a:srgbClr val="7842C3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R</a:t>
            </a:r>
            <a:r>
              <a:rPr lang="en-US" sz="6200" i="1" dirty="0">
                <a:ln w="0"/>
                <a:solidFill>
                  <a:srgbClr val="523ADF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O</a:t>
            </a:r>
            <a:r>
              <a:rPr lang="en-US" sz="6200" i="1" dirty="0">
                <a:ln w="0"/>
                <a:solidFill>
                  <a:srgbClr val="3B37EB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D</a:t>
            </a:r>
            <a:r>
              <a:rPr lang="en-US" sz="6200" i="1" dirty="0">
                <a:ln w="0"/>
                <a:solidFill>
                  <a:srgbClr val="3571B7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U</a:t>
            </a:r>
            <a:r>
              <a:rPr lang="en-US" sz="6200" i="1" dirty="0">
                <a:ln w="0"/>
                <a:solidFill>
                  <a:srgbClr val="3F89B2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C</a:t>
            </a:r>
            <a:r>
              <a:rPr lang="en-US" sz="6200" i="1" dirty="0">
                <a:ln w="0"/>
                <a:solidFill>
                  <a:srgbClr val="4398A6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T</a:t>
            </a:r>
            <a:r>
              <a:rPr lang="en-US" sz="6200" i="1" dirty="0">
                <a:ln w="0"/>
                <a:solidFill>
                  <a:srgbClr val="48A39A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I</a:t>
            </a:r>
            <a:r>
              <a:rPr lang="en-US" sz="6200" i="1" dirty="0">
                <a:ln w="0"/>
                <a:solidFill>
                  <a:srgbClr val="4DB38B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O</a:t>
            </a:r>
            <a:r>
              <a:rPr lang="en-US" sz="8000" i="1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Colonna MT" pitchFamily="82" charset="77"/>
              </a:rPr>
              <a:t>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0F2D9A-1180-0C49-9774-EAD5DB7CC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463309"/>
            <a:ext cx="2404533" cy="4394691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D5D68B2F-5403-D748-8FA7-BF8E970A1078}"/>
              </a:ext>
            </a:extLst>
          </p:cNvPr>
          <p:cNvSpPr txBox="1">
            <a:spLocks/>
          </p:cNvSpPr>
          <p:nvPr/>
        </p:nvSpPr>
        <p:spPr>
          <a:xfrm>
            <a:off x="2057336" y="2645604"/>
            <a:ext cx="5156200" cy="235819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solidFill>
                  <a:srgbClr val="00B050"/>
                </a:solidFill>
                <a:latin typeface="Century Gothic" panose="020B0502020202020204" pitchFamily="34" charset="0"/>
              </a:rPr>
              <a:t>Output</a:t>
            </a:r>
            <a:r>
              <a:rPr lang="en-US" dirty="0">
                <a:solidFill>
                  <a:srgbClr val="4CB08E"/>
                </a:solidFill>
                <a:latin typeface="Century Gothic" panose="020B0502020202020204" pitchFamily="34" charset="0"/>
              </a:rPr>
              <a:t> </a:t>
            </a:r>
            <a:r>
              <a:rPr lang="en-US" dirty="0">
                <a:solidFill>
                  <a:srgbClr val="48A39A"/>
                </a:solidFill>
                <a:latin typeface="Century Gothic" panose="020B0502020202020204" pitchFamily="34" charset="0"/>
              </a:rPr>
              <a:t>Devices </a:t>
            </a:r>
            <a:r>
              <a:rPr lang="en-US" dirty="0">
                <a:solidFill>
                  <a:srgbClr val="4398A6"/>
                </a:solidFill>
                <a:latin typeface="Century Gothic" panose="020B0502020202020204" pitchFamily="34" charset="0"/>
              </a:rPr>
              <a:t>are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r>
              <a:rPr lang="en-US" dirty="0">
                <a:solidFill>
                  <a:srgbClr val="3F89B2"/>
                </a:solidFill>
                <a:latin typeface="Century Gothic" panose="020B0502020202020204" pitchFamily="34" charset="0"/>
              </a:rPr>
              <a:t>used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r>
              <a:rPr lang="en-US" dirty="0">
                <a:solidFill>
                  <a:srgbClr val="3777C1"/>
                </a:solidFill>
                <a:latin typeface="Century Gothic" panose="020B0502020202020204" pitchFamily="34" charset="0"/>
              </a:rPr>
              <a:t>to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r>
              <a:rPr lang="en-US" dirty="0">
                <a:solidFill>
                  <a:srgbClr val="3775C2"/>
                </a:solidFill>
                <a:latin typeface="Century Gothic" panose="020B0502020202020204" pitchFamily="34" charset="0"/>
              </a:rPr>
              <a:t>receive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r>
              <a:rPr lang="en-US" dirty="0">
                <a:solidFill>
                  <a:srgbClr val="3979BF"/>
                </a:solidFill>
                <a:latin typeface="Century Gothic" panose="020B0502020202020204" pitchFamily="34" charset="0"/>
              </a:rPr>
              <a:t>information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r>
              <a:rPr lang="en-US" dirty="0">
                <a:solidFill>
                  <a:srgbClr val="4B39DF"/>
                </a:solidFill>
                <a:latin typeface="Century Gothic" panose="020B0502020202020204" pitchFamily="34" charset="0"/>
              </a:rPr>
              <a:t>from</a:t>
            </a:r>
            <a:r>
              <a:rPr lang="en-US" dirty="0">
                <a:solidFill>
                  <a:srgbClr val="4E3AE0"/>
                </a:solidFill>
                <a:latin typeface="Century Gothic" panose="020B0502020202020204" pitchFamily="34" charset="0"/>
              </a:rPr>
              <a:t> the </a:t>
            </a:r>
            <a:r>
              <a:rPr lang="en-US" dirty="0">
                <a:solidFill>
                  <a:srgbClr val="6A40CD"/>
                </a:solidFill>
                <a:latin typeface="Century Gothic" panose="020B0502020202020204" pitchFamily="34" charset="0"/>
              </a:rPr>
              <a:t>computer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r>
              <a:rPr lang="en-US" dirty="0">
                <a:solidFill>
                  <a:srgbClr val="9049B2"/>
                </a:solidFill>
                <a:latin typeface="Century Gothic" panose="020B0502020202020204" pitchFamily="34" charset="0"/>
              </a:rPr>
              <a:t>either</a:t>
            </a:r>
            <a:r>
              <a:rPr lang="en-US" dirty="0">
                <a:solidFill>
                  <a:srgbClr val="B45297"/>
                </a:solidFill>
                <a:latin typeface="Century Gothic" panose="020B0502020202020204" pitchFamily="34" charset="0"/>
              </a:rPr>
              <a:t> in </a:t>
            </a:r>
            <a:r>
              <a:rPr lang="en-US" dirty="0">
                <a:solidFill>
                  <a:srgbClr val="CA5887"/>
                </a:solidFill>
                <a:latin typeface="Century Gothic" panose="020B0502020202020204" pitchFamily="34" charset="0"/>
              </a:rPr>
              <a:t>Softcopy</a:t>
            </a:r>
            <a:r>
              <a:rPr lang="en-US" dirty="0">
                <a:latin typeface="Century Gothic" panose="020B0502020202020204" pitchFamily="34" charset="0"/>
              </a:rPr>
              <a:t> </a:t>
            </a:r>
            <a:r>
              <a:rPr lang="en-US" dirty="0">
                <a:solidFill>
                  <a:srgbClr val="DA5C7B"/>
                </a:solidFill>
                <a:latin typeface="Century Gothic" panose="020B0502020202020204" pitchFamily="34" charset="0"/>
              </a:rPr>
              <a:t>or</a:t>
            </a:r>
            <a:r>
              <a:rPr lang="en-US" dirty="0">
                <a:solidFill>
                  <a:srgbClr val="E25E74"/>
                </a:solidFill>
                <a:latin typeface="Century Gothic" panose="020B0502020202020204" pitchFamily="34" charset="0"/>
              </a:rPr>
              <a:t> Hard </a:t>
            </a:r>
            <a:r>
              <a:rPr lang="en-US" dirty="0">
                <a:solidFill>
                  <a:srgbClr val="F87374"/>
                </a:solidFill>
                <a:latin typeface="Century Gothic" panose="020B0502020202020204" pitchFamily="34" charset="0"/>
              </a:rPr>
              <a:t>Copy. </a:t>
            </a:r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890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4343A28-434F-734E-902A-FA4ECAB3B5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855"/>
          <a:stretch/>
        </p:blipFill>
        <p:spPr>
          <a:xfrm>
            <a:off x="2692829" y="2008469"/>
            <a:ext cx="4572000" cy="41214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E438C8-16D8-EC45-9FF6-0A6C368B59E1}"/>
              </a:ext>
            </a:extLst>
          </p:cNvPr>
          <p:cNvSpPr txBox="1"/>
          <p:nvPr/>
        </p:nvSpPr>
        <p:spPr>
          <a:xfrm>
            <a:off x="6368915" y="1069541"/>
            <a:ext cx="2565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i="1" dirty="0">
                <a:ln w="0"/>
                <a:solidFill>
                  <a:srgbClr val="EF626B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M</a:t>
            </a:r>
            <a:r>
              <a:rPr lang="en-IN" sz="3600" b="1" i="1" dirty="0">
                <a:ln w="0"/>
                <a:solidFill>
                  <a:srgbClr val="A54EA3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O</a:t>
            </a:r>
            <a:r>
              <a:rPr lang="en-IN" sz="3600" b="1" i="1" dirty="0">
                <a:ln w="0"/>
                <a:solidFill>
                  <a:srgbClr val="7842C3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N</a:t>
            </a:r>
            <a:r>
              <a:rPr lang="en-IN" sz="3600" b="1" i="1" dirty="0">
                <a:ln w="0"/>
                <a:solidFill>
                  <a:srgbClr val="3B37EB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I</a:t>
            </a:r>
            <a:r>
              <a:rPr lang="en-IN" sz="3600" b="1" i="1" dirty="0">
                <a:ln w="0"/>
                <a:solidFill>
                  <a:srgbClr val="3F89B2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T</a:t>
            </a:r>
            <a:r>
              <a:rPr lang="en-IN" sz="3600" b="1" i="1" dirty="0">
                <a:ln w="0"/>
                <a:solidFill>
                  <a:srgbClr val="4398A6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O</a:t>
            </a:r>
            <a:r>
              <a:rPr lang="en-IN" sz="3600" b="1" i="1" dirty="0">
                <a:ln w="0"/>
                <a:solidFill>
                  <a:srgbClr val="4DB38B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R</a:t>
            </a:r>
            <a:endParaRPr lang="en-US" sz="3600" b="1" i="1" dirty="0">
              <a:ln w="0"/>
              <a:solidFill>
                <a:srgbClr val="4DB38B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1248AB-76D4-7B4D-B954-4B07CB804244}"/>
              </a:ext>
            </a:extLst>
          </p:cNvPr>
          <p:cNvSpPr txBox="1"/>
          <p:nvPr/>
        </p:nvSpPr>
        <p:spPr>
          <a:xfrm>
            <a:off x="7651542" y="2069605"/>
            <a:ext cx="4371126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000" dirty="0">
                <a:solidFill>
                  <a:srgbClr val="05448D"/>
                </a:solidFill>
              </a:rPr>
              <a:t>Monitor was invented in 1897 by Karl Ferdinand Braun.</a:t>
            </a:r>
          </a:p>
          <a:p>
            <a:pPr>
              <a:buFont typeface="Wingdings" pitchFamily="2" charset="2"/>
              <a:buChar char="Ø"/>
            </a:pPr>
            <a:r>
              <a:rPr lang="en-IN" sz="2000" dirty="0">
                <a:solidFill>
                  <a:srgbClr val="05448D"/>
                </a:solidFill>
              </a:rPr>
              <a:t>A computer monitor or a computer display is an electronic visual display for computers.</a:t>
            </a:r>
          </a:p>
          <a:p>
            <a:pPr>
              <a:buFont typeface="Wingdings" pitchFamily="2" charset="2"/>
              <a:buChar char="Ø"/>
            </a:pPr>
            <a:r>
              <a:rPr lang="en-IN" sz="2000" dirty="0">
                <a:solidFill>
                  <a:srgbClr val="05448D"/>
                </a:solidFill>
              </a:rPr>
              <a:t>A computer monitor is an electronic device that shows pictures for computers. Monitors often look similar to televisions.</a:t>
            </a:r>
          </a:p>
          <a:p>
            <a:pPr>
              <a:buFont typeface="Wingdings" pitchFamily="2" charset="2"/>
              <a:buChar char="Ø"/>
            </a:pPr>
            <a:r>
              <a:rPr lang="en-IN" sz="2000" dirty="0">
                <a:solidFill>
                  <a:srgbClr val="05448D"/>
                </a:solidFill>
              </a:rPr>
              <a:t>There are three types of monitor:</a:t>
            </a:r>
          </a:p>
          <a:p>
            <a:pPr lvl="1">
              <a:buFont typeface="Wingdings" pitchFamily="2" charset="2"/>
              <a:buChar char="Ø"/>
            </a:pPr>
            <a:r>
              <a:rPr lang="en-IN" sz="2000" dirty="0">
                <a:solidFill>
                  <a:srgbClr val="05448D"/>
                </a:solidFill>
              </a:rPr>
              <a:t>C.R.T Monitor</a:t>
            </a:r>
          </a:p>
          <a:p>
            <a:pPr lvl="1">
              <a:buFont typeface="Wingdings" pitchFamily="2" charset="2"/>
              <a:buChar char="Ø"/>
            </a:pPr>
            <a:r>
              <a:rPr lang="en-IN" sz="2000" dirty="0">
                <a:solidFill>
                  <a:srgbClr val="05448D"/>
                </a:solidFill>
              </a:rPr>
              <a:t>L.C.D Monitor</a:t>
            </a:r>
          </a:p>
          <a:p>
            <a:pPr lvl="1">
              <a:buFont typeface="Wingdings" pitchFamily="2" charset="2"/>
              <a:buChar char="Ø"/>
            </a:pPr>
            <a:r>
              <a:rPr lang="en-IN" sz="2000" dirty="0">
                <a:solidFill>
                  <a:srgbClr val="05448D"/>
                </a:solidFill>
              </a:rPr>
              <a:t>L.E.D Monitor MONITOR</a:t>
            </a:r>
          </a:p>
          <a:p>
            <a:pPr lvl="1">
              <a:buFont typeface="Wingdings" pitchFamily="2" charset="2"/>
              <a:buChar char="Ø"/>
            </a:pPr>
            <a:endParaRPr lang="en-IN" sz="2000" dirty="0">
              <a:solidFill>
                <a:srgbClr val="05448D"/>
              </a:solidFill>
            </a:endParaRPr>
          </a:p>
          <a:p>
            <a:pPr lvl="1">
              <a:buFont typeface="Wingdings" pitchFamily="2" charset="2"/>
              <a:buChar char="Ø"/>
            </a:pPr>
            <a:endParaRPr lang="en-IN" sz="2000" dirty="0">
              <a:solidFill>
                <a:srgbClr val="05448D"/>
              </a:solidFill>
            </a:endParaRPr>
          </a:p>
          <a:p>
            <a:pPr lvl="1">
              <a:buFont typeface="Wingdings" pitchFamily="2" charset="2"/>
              <a:buChar char="Ø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D6C1C4-5520-794B-87C8-9FF39D8DE2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59" r="-124" b="34074"/>
          <a:stretch/>
        </p:blipFill>
        <p:spPr>
          <a:xfrm>
            <a:off x="9425939" y="0"/>
            <a:ext cx="2768227" cy="20084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04AEFAE-FFB1-CB47-ABD5-D7942D8F6E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2227"/>
          <a:stretch/>
        </p:blipFill>
        <p:spPr>
          <a:xfrm>
            <a:off x="0" y="0"/>
            <a:ext cx="2523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68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98F65E-5BE1-3F4C-8480-9252AAC0C21A}"/>
              </a:ext>
            </a:extLst>
          </p:cNvPr>
          <p:cNvSpPr txBox="1"/>
          <p:nvPr/>
        </p:nvSpPr>
        <p:spPr>
          <a:xfrm>
            <a:off x="2283548" y="1274170"/>
            <a:ext cx="22108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i="1" dirty="0">
                <a:ln w="0"/>
                <a:solidFill>
                  <a:srgbClr val="EF626B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P</a:t>
            </a:r>
            <a:r>
              <a:rPr lang="en-IN" sz="3600" b="1" i="1" dirty="0">
                <a:ln w="0"/>
                <a:solidFill>
                  <a:srgbClr val="A54EA3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R</a:t>
            </a:r>
            <a:r>
              <a:rPr lang="en-IN" sz="3600" b="1" i="1" dirty="0">
                <a:ln w="0"/>
                <a:solidFill>
                  <a:srgbClr val="7842C3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I</a:t>
            </a:r>
            <a:r>
              <a:rPr lang="en-IN" sz="3600" b="1" i="1" dirty="0">
                <a:ln w="0"/>
                <a:solidFill>
                  <a:srgbClr val="3B37EB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N</a:t>
            </a:r>
            <a:r>
              <a:rPr lang="en-IN" sz="3600" b="1" i="1" dirty="0">
                <a:ln w="0"/>
                <a:solidFill>
                  <a:srgbClr val="3F89B2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T</a:t>
            </a:r>
            <a:r>
              <a:rPr lang="en-IN" sz="3600" b="1" i="1" dirty="0">
                <a:ln w="0"/>
                <a:solidFill>
                  <a:srgbClr val="4398A6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E</a:t>
            </a:r>
            <a:r>
              <a:rPr lang="en-IN" sz="3600" b="1" i="1" dirty="0">
                <a:ln w="0"/>
                <a:solidFill>
                  <a:srgbClr val="4DB38B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R</a:t>
            </a:r>
            <a:endParaRPr lang="en-US" sz="3600" b="1" i="1" dirty="0">
              <a:ln w="0"/>
              <a:solidFill>
                <a:srgbClr val="4DB38B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E968C7-F7A2-BF4F-987F-42A63C3AF671}"/>
              </a:ext>
            </a:extLst>
          </p:cNvPr>
          <p:cNvSpPr txBox="1"/>
          <p:nvPr/>
        </p:nvSpPr>
        <p:spPr>
          <a:xfrm>
            <a:off x="1388533" y="281093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DFA4F8D-221E-3A49-885B-2D0681948E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r="-478" b="32099"/>
          <a:stretch/>
        </p:blipFill>
        <p:spPr>
          <a:xfrm>
            <a:off x="-31410" y="0"/>
            <a:ext cx="2314958" cy="232833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13A33B3-C04F-BF4C-BC90-1D43A2B689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00"/>
          <a:stretch/>
        </p:blipFill>
        <p:spPr>
          <a:xfrm flipH="1">
            <a:off x="9143999" y="0"/>
            <a:ext cx="3047997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0FB7C25-7A99-5744-B397-C8676EC795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34" t="12501" r="3501" b="15285"/>
          <a:stretch/>
        </p:blipFill>
        <p:spPr>
          <a:xfrm>
            <a:off x="4453465" y="2167467"/>
            <a:ext cx="4690534" cy="365928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C522078-D56A-AF45-AE2F-9A038E6F4444}"/>
              </a:ext>
            </a:extLst>
          </p:cNvPr>
          <p:cNvSpPr txBox="1"/>
          <p:nvPr/>
        </p:nvSpPr>
        <p:spPr>
          <a:xfrm>
            <a:off x="636101" y="2294467"/>
            <a:ext cx="3981539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IN" sz="2000" dirty="0">
                <a:solidFill>
                  <a:srgbClr val="05458D"/>
                </a:solidFill>
              </a:rPr>
              <a:t>Printer is a peripheral device that  produces a physical copy or hard copy of the computer’s output.”</a:t>
            </a:r>
          </a:p>
          <a:p>
            <a:pPr>
              <a:buFont typeface="Wingdings" pitchFamily="2" charset="2"/>
              <a:buChar char="Ø"/>
            </a:pPr>
            <a:r>
              <a:rPr lang="en-IN" sz="2000" dirty="0">
                <a:solidFill>
                  <a:srgbClr val="05458D"/>
                </a:solidFill>
              </a:rPr>
              <a:t>Types of Printer : </a:t>
            </a:r>
          </a:p>
          <a:p>
            <a:pPr lvl="1">
              <a:buFont typeface="Wingdings" pitchFamily="2" charset="2"/>
              <a:buChar char="Ø"/>
            </a:pPr>
            <a:r>
              <a:rPr lang="en-IN" sz="2000" dirty="0">
                <a:solidFill>
                  <a:srgbClr val="05458D"/>
                </a:solidFill>
              </a:rPr>
              <a:t>Impact Printers</a:t>
            </a:r>
          </a:p>
          <a:p>
            <a:pPr lvl="1">
              <a:buFont typeface="Wingdings" pitchFamily="2" charset="2"/>
              <a:buChar char="Ø"/>
            </a:pPr>
            <a:r>
              <a:rPr lang="en-IN" sz="2000" dirty="0">
                <a:solidFill>
                  <a:srgbClr val="05458D"/>
                </a:solidFill>
              </a:rPr>
              <a:t>Dot Matrix Printer</a:t>
            </a:r>
          </a:p>
          <a:p>
            <a:pPr lvl="1">
              <a:buFont typeface="Wingdings" pitchFamily="2" charset="2"/>
              <a:buChar char="Ø"/>
            </a:pPr>
            <a:r>
              <a:rPr lang="en-IN" sz="2000" dirty="0">
                <a:solidFill>
                  <a:srgbClr val="05458D"/>
                </a:solidFill>
              </a:rPr>
              <a:t>Daisy Wheel Printer</a:t>
            </a:r>
          </a:p>
          <a:p>
            <a:pPr lvl="1">
              <a:buFont typeface="Wingdings" pitchFamily="2" charset="2"/>
              <a:buChar char="Ø"/>
            </a:pPr>
            <a:r>
              <a:rPr lang="en-IN" sz="2000" dirty="0">
                <a:solidFill>
                  <a:srgbClr val="05458D"/>
                </a:solidFill>
              </a:rPr>
              <a:t>Non Impact Printers</a:t>
            </a:r>
          </a:p>
          <a:p>
            <a:pPr lvl="1">
              <a:buFont typeface="Wingdings" pitchFamily="2" charset="2"/>
              <a:buChar char="Ø"/>
            </a:pPr>
            <a:r>
              <a:rPr lang="en-IN" sz="2000" dirty="0">
                <a:solidFill>
                  <a:srgbClr val="05448D"/>
                </a:solidFill>
              </a:rPr>
              <a:t>Laser Printer</a:t>
            </a:r>
          </a:p>
          <a:p>
            <a:pPr lvl="1">
              <a:buFont typeface="Wingdings" pitchFamily="2" charset="2"/>
              <a:buChar char="Ø"/>
            </a:pPr>
            <a:r>
              <a:rPr lang="en-IN" sz="2000" dirty="0">
                <a:solidFill>
                  <a:srgbClr val="05448D"/>
                </a:solidFill>
              </a:rPr>
              <a:t>Ink-Jet Printer</a:t>
            </a:r>
          </a:p>
          <a:p>
            <a:pPr lvl="1">
              <a:buFont typeface="Wingdings" pitchFamily="2" charset="2"/>
              <a:buChar char="Ø"/>
            </a:pPr>
            <a:r>
              <a:rPr lang="en-IN" sz="2000" dirty="0">
                <a:solidFill>
                  <a:srgbClr val="05448D"/>
                </a:solidFill>
              </a:rPr>
              <a:t>Thermal Printer</a:t>
            </a:r>
          </a:p>
          <a:p>
            <a:pPr lvl="1">
              <a:buFont typeface="Wingdings" pitchFamily="2" charset="2"/>
              <a:buChar char="Ø"/>
            </a:pPr>
            <a:endParaRPr lang="en-IN" sz="2000" dirty="0">
              <a:solidFill>
                <a:srgbClr val="05458D"/>
              </a:solidFill>
            </a:endParaRPr>
          </a:p>
          <a:p>
            <a:pPr lvl="1">
              <a:buFont typeface="Wingdings" pitchFamily="2" charset="2"/>
              <a:buChar char="Ø"/>
            </a:pPr>
            <a:endParaRPr lang="en-IN" sz="2000" dirty="0">
              <a:solidFill>
                <a:srgbClr val="05458D"/>
              </a:solidFill>
            </a:endParaRPr>
          </a:p>
          <a:p>
            <a:pPr lvl="1">
              <a:buFont typeface="Wingdings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364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3CCE16F-872F-BD4D-B6BF-C78F1FB7F0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189" y="2651790"/>
            <a:ext cx="6177711" cy="364426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0FEDE23-D44E-5B46-8167-89BF8B95BA50}"/>
              </a:ext>
            </a:extLst>
          </p:cNvPr>
          <p:cNvSpPr txBox="1"/>
          <p:nvPr/>
        </p:nvSpPr>
        <p:spPr>
          <a:xfrm>
            <a:off x="6692900" y="1754635"/>
            <a:ext cx="55451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i="1" dirty="0">
                <a:ln w="0"/>
                <a:solidFill>
                  <a:srgbClr val="F66365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A</a:t>
            </a:r>
            <a:r>
              <a:rPr lang="en-IN" sz="3600" b="1" i="1" dirty="0">
                <a:ln w="0"/>
                <a:solidFill>
                  <a:srgbClr val="D45872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U</a:t>
            </a:r>
            <a:r>
              <a:rPr lang="en-IN" sz="3600" b="1" i="1" dirty="0">
                <a:ln w="0"/>
                <a:solidFill>
                  <a:srgbClr val="B35196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D</a:t>
            </a:r>
            <a:r>
              <a:rPr lang="en-IN" sz="3600" b="1" i="1" dirty="0">
                <a:ln w="0"/>
                <a:solidFill>
                  <a:srgbClr val="8E48B5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I</a:t>
            </a:r>
            <a:r>
              <a:rPr lang="en-IN" sz="3600" b="1" i="1" dirty="0">
                <a:ln w="0"/>
                <a:solidFill>
                  <a:srgbClr val="8344BB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O</a:t>
            </a:r>
            <a:r>
              <a:rPr lang="en-IN" sz="3600" b="1" i="1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 </a:t>
            </a:r>
            <a:r>
              <a:rPr lang="en-IN" sz="3600" b="1" i="1" dirty="0">
                <a:ln w="0"/>
                <a:solidFill>
                  <a:srgbClr val="7442C6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O</a:t>
            </a:r>
            <a:r>
              <a:rPr lang="en-IN" sz="3600" b="1" i="1" dirty="0">
                <a:ln w="0"/>
                <a:solidFill>
                  <a:srgbClr val="4E3AE1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U</a:t>
            </a:r>
            <a:r>
              <a:rPr lang="en-IN" sz="3600" b="1" i="1" dirty="0">
                <a:ln w="0"/>
                <a:solidFill>
                  <a:srgbClr val="3F38E9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T</a:t>
            </a:r>
            <a:r>
              <a:rPr lang="en-IN" sz="3600" b="1" i="1" dirty="0">
                <a:ln w="0"/>
                <a:solidFill>
                  <a:srgbClr val="0933FD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P</a:t>
            </a:r>
            <a:r>
              <a:rPr lang="en-IN" sz="3600" b="1" i="1" dirty="0">
                <a:ln w="0"/>
                <a:solidFill>
                  <a:srgbClr val="1F48EB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U</a:t>
            </a:r>
            <a:r>
              <a:rPr lang="en-IN" sz="3600" b="1" i="1" dirty="0">
                <a:ln w="0"/>
                <a:solidFill>
                  <a:srgbClr val="2D5FD4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T</a:t>
            </a:r>
            <a:r>
              <a:rPr lang="en-IN" sz="3600" b="1" i="1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 </a:t>
            </a:r>
            <a:r>
              <a:rPr lang="en-IN" sz="3600" b="1" i="1" dirty="0">
                <a:ln w="0"/>
                <a:solidFill>
                  <a:srgbClr val="3677C0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D</a:t>
            </a:r>
            <a:r>
              <a:rPr lang="en-IN" sz="3600" b="1" i="1" dirty="0">
                <a:ln w="0"/>
                <a:solidFill>
                  <a:srgbClr val="3E88B1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E</a:t>
            </a:r>
            <a:r>
              <a:rPr lang="en-IN" sz="3600" b="1" i="1" dirty="0">
                <a:ln w="0"/>
                <a:solidFill>
                  <a:srgbClr val="459C9F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V</a:t>
            </a:r>
            <a:r>
              <a:rPr lang="en-IN" sz="3600" b="1" i="1" dirty="0">
                <a:ln w="0"/>
                <a:solidFill>
                  <a:srgbClr val="4599A2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I</a:t>
            </a:r>
            <a:r>
              <a:rPr lang="en-IN" sz="3600" b="1" i="1" dirty="0">
                <a:ln w="0"/>
                <a:solidFill>
                  <a:srgbClr val="49AB93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C</a:t>
            </a:r>
            <a:r>
              <a:rPr lang="en-IN" sz="3600" b="1" i="1" dirty="0">
                <a:ln w="0"/>
                <a:solidFill>
                  <a:srgbClr val="4DB38B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E</a:t>
            </a:r>
            <a:endParaRPr lang="en-US" sz="3600" b="1" i="1" dirty="0">
              <a:ln w="0"/>
              <a:solidFill>
                <a:srgbClr val="4DB38B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EB82CE-3D27-284E-B6EB-A36F4A17E3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r="34714" b="3109"/>
          <a:stretch/>
        </p:blipFill>
        <p:spPr>
          <a:xfrm flipH="1" flipV="1">
            <a:off x="10160000" y="4090644"/>
            <a:ext cx="2032000" cy="276735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204DF16-A3B1-F04B-A755-ED7E100F6F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 flipV="1">
            <a:off x="1493507" y="-1493505"/>
            <a:ext cx="2651788" cy="56388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F48DE0B-B10B-A943-980E-A5DBD8F19C0C}"/>
              </a:ext>
            </a:extLst>
          </p:cNvPr>
          <p:cNvSpPr txBox="1"/>
          <p:nvPr/>
        </p:nvSpPr>
        <p:spPr>
          <a:xfrm>
            <a:off x="6692900" y="2774579"/>
            <a:ext cx="455676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IN" sz="2000" dirty="0">
                <a:solidFill>
                  <a:srgbClr val="05458D"/>
                </a:solidFill>
              </a:rPr>
              <a:t> The term “Audio Output Device" refers to any device that attaches to a computer for the purpose of playing sound, such as music or speech. The term can also refer to a computer sound card.</a:t>
            </a:r>
          </a:p>
          <a:p>
            <a:pPr>
              <a:buFont typeface="Wingdings" pitchFamily="2" charset="2"/>
              <a:buChar char="Ø"/>
            </a:pPr>
            <a:r>
              <a:rPr lang="en-IN" sz="2000" dirty="0">
                <a:solidFill>
                  <a:srgbClr val="05458D"/>
                </a:solidFill>
              </a:rPr>
              <a:t> Types Of Audio Output Device:</a:t>
            </a:r>
          </a:p>
          <a:p>
            <a:pPr lvl="1">
              <a:buFont typeface="Wingdings" pitchFamily="2" charset="2"/>
              <a:buChar char="Ø"/>
            </a:pPr>
            <a:r>
              <a:rPr lang="en-IN" dirty="0">
                <a:solidFill>
                  <a:srgbClr val="05458D"/>
                </a:solidFill>
              </a:rPr>
              <a:t>Speakers</a:t>
            </a:r>
          </a:p>
          <a:p>
            <a:pPr lvl="1">
              <a:buFont typeface="Wingdings" pitchFamily="2" charset="2"/>
              <a:buChar char="Ø"/>
            </a:pPr>
            <a:r>
              <a:rPr lang="en-IN" dirty="0">
                <a:solidFill>
                  <a:srgbClr val="05458D"/>
                </a:solidFill>
              </a:rPr>
              <a:t>Headphones</a:t>
            </a:r>
          </a:p>
          <a:p>
            <a:pPr lvl="1">
              <a:buFont typeface="Wingdings" pitchFamily="2" charset="2"/>
              <a:buChar char="Ø"/>
            </a:pPr>
            <a:r>
              <a:rPr lang="en-IN" dirty="0">
                <a:solidFill>
                  <a:srgbClr val="05458D"/>
                </a:solidFill>
              </a:rPr>
              <a:t>Sound Card</a:t>
            </a:r>
          </a:p>
          <a:p>
            <a:pPr lvl="1">
              <a:buFont typeface="Wingdings" pitchFamily="2" charset="2"/>
              <a:buChar char="Ø"/>
            </a:pPr>
            <a:endParaRPr lang="en-US" dirty="0">
              <a:solidFill>
                <a:srgbClr val="05458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8525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ED67CB-C810-5843-B0C3-47835089F5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143" b="28815"/>
          <a:stretch/>
        </p:blipFill>
        <p:spPr>
          <a:xfrm>
            <a:off x="5477794" y="2451143"/>
            <a:ext cx="6192968" cy="29752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0B0794-7942-F041-9D08-ADCC08F4925C}"/>
              </a:ext>
            </a:extLst>
          </p:cNvPr>
          <p:cNvSpPr txBox="1"/>
          <p:nvPr/>
        </p:nvSpPr>
        <p:spPr>
          <a:xfrm>
            <a:off x="2675467" y="2815377"/>
            <a:ext cx="342053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IN" sz="2000" dirty="0">
                <a:solidFill>
                  <a:srgbClr val="05448D"/>
                </a:solidFill>
              </a:rPr>
              <a:t>Projector was invented by Charles Francis Jenkins.</a:t>
            </a:r>
          </a:p>
          <a:p>
            <a:pPr>
              <a:buFont typeface="Wingdings" pitchFamily="2" charset="2"/>
              <a:buChar char="Ø"/>
            </a:pPr>
            <a:r>
              <a:rPr lang="en-IN" sz="2000" dirty="0">
                <a:solidFill>
                  <a:srgbClr val="05448D"/>
                </a:solidFill>
              </a:rPr>
              <a:t>A projector or image projector is an optical device that projects an image (or moving images) onto a surface, commonly a projection screen.</a:t>
            </a:r>
            <a:endParaRPr lang="en-US" sz="2000" dirty="0">
              <a:solidFill>
                <a:srgbClr val="05448D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423256-1C88-714C-97CC-A7601ADFED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58" t="5185" r="35178" b="5433"/>
          <a:stretch/>
        </p:blipFill>
        <p:spPr>
          <a:xfrm>
            <a:off x="0" y="355600"/>
            <a:ext cx="2675467" cy="61298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A7F831-C6B5-284E-8F87-AF17C1478D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00" b="2595"/>
          <a:stretch/>
        </p:blipFill>
        <p:spPr>
          <a:xfrm>
            <a:off x="8078919" y="1"/>
            <a:ext cx="4113080" cy="27877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D7AAA50-76A4-7C41-AA62-CB165734E48B}"/>
              </a:ext>
            </a:extLst>
          </p:cNvPr>
          <p:cNvSpPr txBox="1"/>
          <p:nvPr/>
        </p:nvSpPr>
        <p:spPr>
          <a:xfrm>
            <a:off x="2747241" y="1864425"/>
            <a:ext cx="30489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i="1" dirty="0">
                <a:ln w="0"/>
                <a:solidFill>
                  <a:srgbClr val="EF656D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P</a:t>
            </a:r>
            <a:r>
              <a:rPr lang="en-IN" sz="3600" b="1" i="1" dirty="0">
                <a:ln w="0"/>
                <a:solidFill>
                  <a:srgbClr val="A54EA3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R</a:t>
            </a:r>
            <a:r>
              <a:rPr lang="en-IN" sz="3600" b="1" i="1" dirty="0">
                <a:ln w="0"/>
                <a:solidFill>
                  <a:srgbClr val="7842C3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O</a:t>
            </a:r>
            <a:r>
              <a:rPr lang="en-IN" sz="3600" b="1" i="1" dirty="0">
                <a:ln w="0"/>
                <a:solidFill>
                  <a:srgbClr val="6A3FC9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J</a:t>
            </a:r>
            <a:r>
              <a:rPr lang="en-IN" sz="3600" b="1" i="1" dirty="0">
                <a:ln w="0"/>
                <a:solidFill>
                  <a:srgbClr val="3B37EB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E</a:t>
            </a:r>
            <a:r>
              <a:rPr lang="en-IN" sz="3600" b="1" i="1" dirty="0">
                <a:ln w="0"/>
                <a:solidFill>
                  <a:srgbClr val="2E62CD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C</a:t>
            </a:r>
            <a:r>
              <a:rPr lang="en-IN" sz="3600" b="1" i="1" dirty="0">
                <a:ln w="0"/>
                <a:solidFill>
                  <a:srgbClr val="3F89B2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T</a:t>
            </a:r>
            <a:r>
              <a:rPr lang="en-IN" sz="3600" b="1" i="1" dirty="0">
                <a:ln w="0"/>
                <a:solidFill>
                  <a:srgbClr val="4398A6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O</a:t>
            </a:r>
            <a:r>
              <a:rPr lang="en-IN" sz="3600" b="1" i="1" dirty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HP Simplified"/>
              </a:rPr>
              <a:t>R</a:t>
            </a:r>
            <a:endParaRPr lang="en-US" sz="3600" b="1" i="1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120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E61CFA-EDE7-864C-97EB-EEC5F02D5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842" y="717856"/>
            <a:ext cx="9654316" cy="5422287"/>
          </a:xfrm>
          <a:prstGeom prst="rect">
            <a:avLst/>
          </a:prstGeom>
        </p:spPr>
      </p:pic>
      <p:pic>
        <p:nvPicPr>
          <p:cNvPr id="4" name="Picture 2" descr="C:\Users\Admin\Downloads\pngwing.com (42).png"/>
          <p:cNvPicPr>
            <a:picLocks noChangeAspect="1" noChangeArrowheads="1"/>
          </p:cNvPicPr>
          <p:nvPr/>
        </p:nvPicPr>
        <p:blipFill>
          <a:blip r:embed="rId3"/>
          <a:srcRect l="3084" t="1987" r="1948" b="2474"/>
          <a:stretch>
            <a:fillRect/>
          </a:stretch>
        </p:blipFill>
        <p:spPr bwMode="auto">
          <a:xfrm>
            <a:off x="0" y="0"/>
            <a:ext cx="12192000" cy="684276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90872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{B0907B53-1698-D74C-9D4F-614CBF241290}tf10001069</Template>
  <TotalTime>1267</TotalTime>
  <Words>233</Words>
  <Application>Microsoft Macintosh PowerPoint</Application>
  <PresentationFormat>Widescreen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Al Nile</vt:lpstr>
      <vt:lpstr>Arial</vt:lpstr>
      <vt:lpstr>Calibri</vt:lpstr>
      <vt:lpstr>Calibri Light</vt:lpstr>
      <vt:lpstr>Century Gothic</vt:lpstr>
      <vt:lpstr>Colonna MT</vt:lpstr>
      <vt:lpstr>HP Simplified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Output devices</dc:title>
  <dc:creator>Arjun Sarule</dc:creator>
  <cp:lastModifiedBy>Arjun Sarule</cp:lastModifiedBy>
  <cp:revision>103</cp:revision>
  <dcterms:created xsi:type="dcterms:W3CDTF">2020-11-19T18:20:33Z</dcterms:created>
  <dcterms:modified xsi:type="dcterms:W3CDTF">2021-06-20T08:29:27Z</dcterms:modified>
</cp:coreProperties>
</file>

<file path=docProps/thumbnail.jpeg>
</file>